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79" d="100"/>
          <a:sy n="79" d="100"/>
        </p:scale>
        <p:origin x="317" y="8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6969397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5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04379" y="1156359"/>
            <a:ext cx="6210300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340815" y="2337332"/>
            <a:ext cx="3936533" cy="4001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131265" y="3782005"/>
            <a:ext cx="2583985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需要具备较多基本子程序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D2DBD3-8175-93B2-6BF2-12D40C783CB3}"/>
              </a:ext>
            </a:extLst>
          </p:cNvPr>
          <p:cNvSpPr/>
          <p:nvPr/>
        </p:nvSpPr>
        <p:spPr>
          <a:xfrm>
            <a:off x="5770397" y="4302877"/>
            <a:ext cx="5982818" cy="228633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要求包含：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给出中间过程和数据，结论和分析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方便我修改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发送邮件：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（容量大）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报告可以修改后重交，评分以最后一次为准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作弊抄袭，双方课程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B63E74C-0D4F-5582-5B2C-5D19F960D715}"/>
              </a:ext>
            </a:extLst>
          </p:cNvPr>
          <p:cNvCxnSpPr>
            <a:cxnSpLocks/>
          </p:cNvCxnSpPr>
          <p:nvPr/>
        </p:nvCxnSpPr>
        <p:spPr>
          <a:xfrm>
            <a:off x="95250" y="5067300"/>
            <a:ext cx="4933950" cy="0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EEE882-023A-1409-AB9F-22CDCE429DB5}"/>
              </a:ext>
            </a:extLst>
          </p:cNvPr>
          <p:cNvSpPr txBox="1"/>
          <p:nvPr/>
        </p:nvSpPr>
        <p:spPr>
          <a:xfrm>
            <a:off x="308739" y="2920230"/>
            <a:ext cx="4628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节课结束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36774</TotalTime>
  <Words>415</Words>
  <Application>Microsoft Office PowerPoint</Application>
  <PresentationFormat>宽屏</PresentationFormat>
  <Paragraphs>59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251</cp:revision>
  <dcterms:created xsi:type="dcterms:W3CDTF">2022-10-24T14:28:29Z</dcterms:created>
  <dcterms:modified xsi:type="dcterms:W3CDTF">2023-11-10T03:07:29Z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